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6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5" autoAdjust="0"/>
    <p:restoredTop sz="94660"/>
  </p:normalViewPr>
  <p:slideViewPr>
    <p:cSldViewPr snapToGrid="0">
      <p:cViewPr varScale="1">
        <p:scale>
          <a:sx n="51" d="100"/>
          <a:sy n="51" d="100"/>
        </p:scale>
        <p:origin x="749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7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32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36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645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13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202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022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24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21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232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18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3196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89" r:id="rId6"/>
    <p:sldLayoutId id="2147483885" r:id="rId7"/>
    <p:sldLayoutId id="2147483886" r:id="rId8"/>
    <p:sldLayoutId id="2147483887" r:id="rId9"/>
    <p:sldLayoutId id="2147483888" r:id="rId10"/>
    <p:sldLayoutId id="214748389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7D505C3-540C-4E1B-AFF5-74A9D9BD3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3" descr="Un 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1054A1C4-53A6-0056-5C13-1B7E556952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5C14909-AFB2-4E07-A65C-633954901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C4B016-0848-4634-83F9-FBC4C80CA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371628-7BB7-8C39-D607-B5A407E92D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5159476" cy="2247899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s-ES" sz="5400" dirty="0">
                <a:solidFill>
                  <a:srgbClr val="FFFFFF"/>
                </a:solidFill>
              </a:rPr>
              <a:t>De la huerta </a:t>
            </a:r>
            <a:br>
              <a:rPr lang="es-ES" sz="5400" dirty="0">
                <a:solidFill>
                  <a:srgbClr val="FFFFFF"/>
                </a:solidFill>
              </a:rPr>
            </a:br>
            <a:r>
              <a:rPr lang="es-ES" sz="5400" dirty="0">
                <a:solidFill>
                  <a:srgbClr val="FFFFFF"/>
                </a:solidFill>
              </a:rPr>
              <a:t>a la mesa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5A74D88-8CCD-020D-9B2D-03F216EA9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1374" y="4541983"/>
            <a:ext cx="3167626" cy="1280159"/>
          </a:xfrm>
        </p:spPr>
        <p:txBody>
          <a:bodyPr anchor="b">
            <a:normAutofit/>
          </a:bodyPr>
          <a:lstStyle/>
          <a:p>
            <a:pPr algn="r"/>
            <a:r>
              <a:rPr lang="es-ES" sz="2400" dirty="0">
                <a:solidFill>
                  <a:srgbClr val="FFFFFF"/>
                </a:solidFill>
              </a:rPr>
              <a:t>Manual de uso</a:t>
            </a:r>
          </a:p>
        </p:txBody>
      </p:sp>
    </p:spTree>
    <p:extLst>
      <p:ext uri="{BB962C8B-B14F-4D97-AF65-F5344CB8AC3E}">
        <p14:creationId xmlns:p14="http://schemas.microsoft.com/office/powerpoint/2010/main" val="289332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0898A8-EE47-9E84-611A-5BA2E62A9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Gestiones de</a:t>
            </a:r>
            <a:br>
              <a:rPr lang="es-ES" dirty="0"/>
            </a:br>
            <a:r>
              <a:rPr lang="es-ES" dirty="0"/>
              <a:t>Administrador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910EF50-9B3F-29DB-5465-5A7B5F7F2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Crear</a:t>
            </a:r>
          </a:p>
          <a:p>
            <a:r>
              <a:rPr lang="es-ES" dirty="0"/>
              <a:t>Modificar</a:t>
            </a:r>
          </a:p>
          <a:p>
            <a:r>
              <a:rPr lang="es-ES" dirty="0"/>
              <a:t>Borrar</a:t>
            </a:r>
          </a:p>
        </p:txBody>
      </p:sp>
      <p:pic>
        <p:nvPicPr>
          <p:cNvPr id="15" name="Imagen 14" descr="Texto, Aplicación&#10;&#10;Descripción generada automáticamente">
            <a:extLst>
              <a:ext uri="{FF2B5EF4-FFF2-40B4-BE49-F238E27FC236}">
                <a16:creationId xmlns:a16="http://schemas.microsoft.com/office/drawing/2014/main" id="{0E8D6AFA-E3F0-4B95-2BE1-021EEFFDC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2572" y="129718"/>
            <a:ext cx="2409825" cy="5896171"/>
          </a:xfrm>
          <a:prstGeom prst="rect">
            <a:avLst/>
          </a:prstGeom>
        </p:spPr>
      </p:pic>
      <p:pic>
        <p:nvPicPr>
          <p:cNvPr id="17" name="Imagen 16" descr="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CC2DE478-B3E3-8B2C-B4AB-1159CC9171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055" y="129717"/>
            <a:ext cx="2436863" cy="5896171"/>
          </a:xfrm>
          <a:prstGeom prst="rect">
            <a:avLst/>
          </a:prstGeom>
        </p:spPr>
      </p:pic>
      <p:pic>
        <p:nvPicPr>
          <p:cNvPr id="19" name="Imagen 18" descr="Texto&#10;&#10;Descripción generada automáticamente">
            <a:extLst>
              <a:ext uri="{FF2B5EF4-FFF2-40B4-BE49-F238E27FC236}">
                <a16:creationId xmlns:a16="http://schemas.microsoft.com/office/drawing/2014/main" id="{02FC90BF-7E99-D37C-9238-6B98371353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538" y="129717"/>
            <a:ext cx="2436863" cy="589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21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6F0050-A30C-58F9-B224-54E1A69AB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Pantalla de carga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D10F8A-9836-2417-DEC5-06EC2B19F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Con internet</a:t>
            </a:r>
          </a:p>
          <a:p>
            <a:r>
              <a:rPr lang="es-ES" dirty="0"/>
              <a:t>Sin internet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7198DA9-EC9D-0D7A-2C68-97B595633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951" y="301949"/>
            <a:ext cx="2444399" cy="559719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41B89CF0-F56E-EF32-59B3-F6FAF577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903" y="301950"/>
            <a:ext cx="2444399" cy="559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27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68E8-7024-DD1B-3C7A-50ADA329B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Pantalla principal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C17541-C7D6-F91F-D301-7013DC3DD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32026"/>
            <a:ext cx="3556819" cy="3567118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Productos del mes actual</a:t>
            </a:r>
            <a:br>
              <a:rPr lang="es-ES" dirty="0"/>
            </a:br>
            <a:r>
              <a:rPr lang="es-ES" dirty="0"/>
              <a:t>Elección del mes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9DE9F7E-907F-6EF0-E1CE-283927A33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7342" y="62414"/>
            <a:ext cx="2543594" cy="582433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6DF80B1-FFCD-3FF5-D739-96F232C82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6847" y="160735"/>
            <a:ext cx="2543594" cy="582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49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641C71-6C16-6A0B-BF1C-45390CA41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Clasificación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B648EE-49BF-6FCC-0705-E7AE62F5F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Frutas</a:t>
            </a:r>
          </a:p>
          <a:p>
            <a:r>
              <a:rPr lang="es-ES" dirty="0"/>
              <a:t>Verduras</a:t>
            </a:r>
          </a:p>
          <a:p>
            <a:r>
              <a:rPr lang="es-ES" dirty="0"/>
              <a:t>Favoritos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80586F9-58D6-A202-0B4D-5439944B7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601" y="361341"/>
            <a:ext cx="2418462" cy="553780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62F57F6-4001-5F47-EF50-DEE54EB38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476" y="361340"/>
            <a:ext cx="2418463" cy="553780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97E6A49-192F-89E4-7E2B-1B053A539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9352" y="361340"/>
            <a:ext cx="2418463" cy="553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72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6B0A63-9381-C5BB-8EA1-DAAF0E4D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Propiedades de</a:t>
            </a:r>
            <a:br>
              <a:rPr lang="es-ES" dirty="0"/>
            </a:br>
            <a:r>
              <a:rPr lang="es-ES" dirty="0"/>
              <a:t>los productos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1AC98CD6-7BF7-00DA-41C2-596AAD15E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Información sobre:</a:t>
            </a:r>
          </a:p>
          <a:p>
            <a:r>
              <a:rPr lang="es-ES" dirty="0"/>
              <a:t>Temporada para el consumo</a:t>
            </a:r>
          </a:p>
          <a:p>
            <a:r>
              <a:rPr lang="es-ES" dirty="0"/>
              <a:t>Presentación resumen</a:t>
            </a:r>
          </a:p>
          <a:p>
            <a:r>
              <a:rPr lang="es-ES" dirty="0"/>
              <a:t>Propiedades del producto</a:t>
            </a:r>
          </a:p>
          <a:p>
            <a:r>
              <a:rPr lang="es-ES" dirty="0"/>
              <a:t>Producción en España</a:t>
            </a:r>
          </a:p>
          <a:p>
            <a:r>
              <a:rPr lang="es-ES" dirty="0"/>
              <a:t>Curiosidades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13B6295-949B-CFE6-D424-B048BD4D5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280" y="201833"/>
            <a:ext cx="2576267" cy="589914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78040DB-B707-B2C2-3D2A-DDDEA1F11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205" y="201833"/>
            <a:ext cx="2576267" cy="5899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040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3EFDCF-566F-E039-5CE1-78AFAA854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Iniciar sesión</a:t>
            </a:r>
            <a:br>
              <a:rPr lang="es-ES" dirty="0"/>
            </a:br>
            <a:r>
              <a:rPr lang="es-ES" dirty="0"/>
              <a:t>Registrar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5D61EEB-B927-F6A5-82E5-95396065E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848" y="111759"/>
            <a:ext cx="2613790" cy="598506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205C6D6-E536-EE97-94A7-DC9B2A43D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4122" y="111759"/>
            <a:ext cx="2613790" cy="5985065"/>
          </a:xfrm>
          <a:prstGeom prst="rect">
            <a:avLst/>
          </a:prstGeom>
        </p:spPr>
      </p:pic>
      <p:sp>
        <p:nvSpPr>
          <p:cNvPr id="3" name="Marcador de contenido 7">
            <a:extLst>
              <a:ext uri="{FF2B5EF4-FFF2-40B4-BE49-F238E27FC236}">
                <a16:creationId xmlns:a16="http://schemas.microsoft.com/office/drawing/2014/main" id="{01D8FDD7-4CC3-ACC9-32FE-C1A4FE2B7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32026"/>
            <a:ext cx="9905999" cy="3567118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Permite iniciar sesión </a:t>
            </a:r>
            <a:br>
              <a:rPr lang="es-ES" dirty="0"/>
            </a:br>
            <a:r>
              <a:rPr lang="es-ES" dirty="0"/>
              <a:t>o crear una nueva </a:t>
            </a:r>
            <a:br>
              <a:rPr lang="es-ES" dirty="0"/>
            </a:br>
            <a:r>
              <a:rPr lang="es-ES" dirty="0"/>
              <a:t>si no la tienes</a:t>
            </a:r>
          </a:p>
        </p:txBody>
      </p:sp>
    </p:spTree>
    <p:extLst>
      <p:ext uri="{BB962C8B-B14F-4D97-AF65-F5344CB8AC3E}">
        <p14:creationId xmlns:p14="http://schemas.microsoft.com/office/powerpoint/2010/main" val="3534624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0898A8-EE47-9E84-611A-5BA2E62A9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Inicio de sesión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910EF50-9B3F-29DB-5465-5A7B5F7F2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Tras iniciar sesión </a:t>
            </a:r>
            <a:br>
              <a:rPr lang="es-ES" dirty="0"/>
            </a:br>
            <a:r>
              <a:rPr lang="es-ES" dirty="0"/>
              <a:t>puedes guardar tus </a:t>
            </a:r>
            <a:br>
              <a:rPr lang="es-ES" dirty="0"/>
            </a:br>
            <a:r>
              <a:rPr lang="es-ES" dirty="0"/>
              <a:t>productos favoritos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DE6DAF8-E28C-4DCE-D144-A57357154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312" y="0"/>
            <a:ext cx="2678319" cy="613282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7DB4B0A-9CEC-4105-5650-7132FE494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450" y="0"/>
            <a:ext cx="2678319" cy="613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48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0898A8-EE47-9E84-611A-5BA2E62A9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Inicio de sesión</a:t>
            </a:r>
            <a:br>
              <a:rPr lang="es-ES" dirty="0"/>
            </a:br>
            <a:r>
              <a:rPr lang="es-ES" dirty="0"/>
              <a:t>Administrador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910EF50-9B3F-29DB-5465-5A7B5F7F2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Tras iniciar sesión con las </a:t>
            </a:r>
            <a:br>
              <a:rPr lang="es-ES" dirty="0"/>
            </a:br>
            <a:r>
              <a:rPr lang="es-ES" dirty="0"/>
              <a:t>credenciales de administrador</a:t>
            </a:r>
            <a:br>
              <a:rPr lang="es-ES" dirty="0"/>
            </a:br>
            <a:r>
              <a:rPr lang="es-ES" dirty="0"/>
              <a:t>se accede a la pantalla de </a:t>
            </a:r>
            <a:br>
              <a:rPr lang="es-ES" dirty="0"/>
            </a:br>
            <a:r>
              <a:rPr lang="es-ES" dirty="0"/>
              <a:t>gestión de los productos</a:t>
            </a:r>
          </a:p>
        </p:txBody>
      </p:sp>
      <p:pic>
        <p:nvPicPr>
          <p:cNvPr id="6" name="Imagen 5" descr="Texto, Aplicación&#10;&#10;Descripción generada automáticamente">
            <a:extLst>
              <a:ext uri="{FF2B5EF4-FFF2-40B4-BE49-F238E27FC236}">
                <a16:creationId xmlns:a16="http://schemas.microsoft.com/office/drawing/2014/main" id="{540E756E-F6F0-3D19-45BD-43F903662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942" y="130216"/>
            <a:ext cx="2676525" cy="596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537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0898A8-EE47-9E84-611A-5BA2E62A9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Gestiones de</a:t>
            </a:r>
            <a:br>
              <a:rPr lang="es-ES" dirty="0"/>
            </a:br>
            <a:r>
              <a:rPr lang="es-ES" dirty="0"/>
              <a:t>Administrador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910EF50-9B3F-29DB-5465-5A7B5F7F2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Buscar un producto por nombre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A49CA02-5A6E-A4D2-A7ED-107FE1860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942" y="169545"/>
            <a:ext cx="2676526" cy="58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317863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RegularSeedLeftStep">
      <a:dk1>
        <a:srgbClr val="000000"/>
      </a:dk1>
      <a:lt1>
        <a:srgbClr val="FFFFFF"/>
      </a:lt1>
      <a:dk2>
        <a:srgbClr val="1B3025"/>
      </a:dk2>
      <a:lt2>
        <a:srgbClr val="F3F0F1"/>
      </a:lt2>
      <a:accent1>
        <a:srgbClr val="20B786"/>
      </a:accent1>
      <a:accent2>
        <a:srgbClr val="14BB3F"/>
      </a:accent2>
      <a:accent3>
        <a:srgbClr val="39BA21"/>
      </a:accent3>
      <a:accent4>
        <a:srgbClr val="6FB213"/>
      </a:accent4>
      <a:accent5>
        <a:srgbClr val="A4A51D"/>
      </a:accent5>
      <a:accent6>
        <a:srgbClr val="D58817"/>
      </a:accent6>
      <a:hlink>
        <a:srgbClr val="C34C73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122</TotalTime>
  <Words>124</Words>
  <Application>Microsoft Office PowerPoint</Application>
  <PresentationFormat>Panorámica</PresentationFormat>
  <Paragraphs>30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Walbaum Display</vt:lpstr>
      <vt:lpstr>RegattaVTI</vt:lpstr>
      <vt:lpstr>De la huerta  a la mesa</vt:lpstr>
      <vt:lpstr>Pantalla de carga</vt:lpstr>
      <vt:lpstr>Pantalla principal</vt:lpstr>
      <vt:lpstr>Clasificación</vt:lpstr>
      <vt:lpstr>Propiedades de los productos</vt:lpstr>
      <vt:lpstr>Iniciar sesión Registrar</vt:lpstr>
      <vt:lpstr>Inicio de sesión</vt:lpstr>
      <vt:lpstr>Inicio de sesión Administrador</vt:lpstr>
      <vt:lpstr>Gestiones de Administrador</vt:lpstr>
      <vt:lpstr>Gestiones de Administrador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 la huerta  a la mesa</dc:title>
  <dc:creator>Daniel Rodríguez Sánchez</dc:creator>
  <cp:lastModifiedBy>Daniel Rodríguez Sánchez</cp:lastModifiedBy>
  <cp:revision>5</cp:revision>
  <dcterms:created xsi:type="dcterms:W3CDTF">2023-04-17T17:42:47Z</dcterms:created>
  <dcterms:modified xsi:type="dcterms:W3CDTF">2023-05-22T16:48:10Z</dcterms:modified>
</cp:coreProperties>
</file>

<file path=docProps/thumbnail.jpeg>
</file>